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96"/>
  </p:normalViewPr>
  <p:slideViewPr>
    <p:cSldViewPr snapToGrid="0">
      <p:cViewPr varScale="1">
        <p:scale>
          <a:sx n="96" d="100"/>
          <a:sy n="96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FA08E8-052B-15C2-D337-F0071A242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B6F9DBB-BA4A-55A1-5BD3-98382997B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28B635-AE9C-E048-3C1E-F52A2C43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5D4D-ECEE-3945-ABFE-7AF6E1BFBB5C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9A500E-F111-6B42-1D36-90CEFF6E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254446-DE22-9A86-090B-5659EF5AA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B3D5-1BA7-A34B-B44F-2678D3918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34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CC8E56-5095-CB20-CD0A-E46CF991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D460404-3111-D095-94A8-AD8BFBBAE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EC8BA9-34A0-2778-9AA0-4790C4A2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5D4D-ECEE-3945-ABFE-7AF6E1BFBB5C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A0B223-881F-D560-43F9-F9A41D76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9EA0B6-957D-B93A-8E7F-50F3718F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B3D5-1BA7-A34B-B44F-2678D3918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435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4D5EB82-70FD-B2D9-B312-2293C5E51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8513F1-F12B-2F16-0B0F-6D2629368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2FACC9-E5AA-79C5-65DA-5EE61423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5D4D-ECEE-3945-ABFE-7AF6E1BFBB5C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1D64B8-E9B4-9229-A03C-B38C1541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7E66726-2343-0BA2-B06B-6C7F8787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B3D5-1BA7-A34B-B44F-2678D3918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954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A59CF3-7C2F-6563-C201-D0BC0ADF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928027-05B6-DEB5-83B1-FD8AC63FC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814CA7-9ED8-5656-51B5-069AE332E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5D4D-ECEE-3945-ABFE-7AF6E1BFBB5C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05F125-74CA-BD72-5BF6-1065D0E59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CAC70B5-8FA4-3994-F6AE-7BA9A04BD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B3D5-1BA7-A34B-B44F-2678D3918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29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843888-A525-7082-41F2-72345D7A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D49232-DFB4-B6C3-8B0D-672265122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FFCBD34-408F-08A6-6A88-6CBA1663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5D4D-ECEE-3945-ABFE-7AF6E1BFBB5C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C10AFF-9711-0964-8AAB-AAC3C4F0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E4503A-2791-C34B-F14A-65667B8B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B3D5-1BA7-A34B-B44F-2678D3918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13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67275C-0BD7-D15E-04EB-0BC07B143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3CD7D8-30C9-FD9A-8E7D-25B39D6DA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72A35F-0E01-72C0-9284-42F3EE247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4C88A95-B520-5EB7-7D62-404C54D6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5D4D-ECEE-3945-ABFE-7AF6E1BFBB5C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D533466-42F6-5AB2-3408-D2DD9B6F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CBE17A0-8B49-564B-7814-C59AAC98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B3D5-1BA7-A34B-B44F-2678D3918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71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D17DF2-509C-15DD-69A9-C0D158A8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FCFBDC-37EC-69EE-7EA3-BA7916B5A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3BF2FDF-0EB4-165D-769C-B506FB2B8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3153E0-24BF-80DF-706F-3EFD0A6F13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4CD94CD-493A-7ADF-C3FC-76A68C547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D99ED6-13CD-C813-D95E-638192E0D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5D4D-ECEE-3945-ABFE-7AF6E1BFBB5C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309C88E-50F7-8DB5-B27F-59B7D823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3EF1128-BA6B-A29F-211B-2F480DFA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B3D5-1BA7-A34B-B44F-2678D3918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994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C4A3A0-EBB8-5AA3-C8CB-24331ADB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B046F26-E507-09F1-6795-E8340FD5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5D4D-ECEE-3945-ABFE-7AF6E1BFBB5C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34745F3-B7ED-408B-EA1A-0164B8F7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E81D25-5F51-892B-C671-A1138763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B3D5-1BA7-A34B-B44F-2678D3918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954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7F0521B-F2F8-55EB-DF1F-9B28A0F1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5D4D-ECEE-3945-ABFE-7AF6E1BFBB5C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0389F62-9651-7F2F-BC23-78D4DE8E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3DE2292-0A13-3C65-3659-7B122DA0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B3D5-1BA7-A34B-B44F-2678D3918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650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1EE412-ABB8-18CA-1A6A-1A1D0F3B2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FE510C-ACEB-7913-9579-2F4A7E691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1DFD13F-2A01-0839-BCE1-CFB9A5858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1E01051-8BAD-8E28-FCE1-49BEE6A6F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5D4D-ECEE-3945-ABFE-7AF6E1BFBB5C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625EE6D-C88F-A739-5E0D-29AF22B2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E22CB86-43AA-F7C9-4F1C-A01756B9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B3D5-1BA7-A34B-B44F-2678D3918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90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108BAC-AB45-BF9F-D786-0A7487E85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7490D1C-9ACD-1499-64A9-2D8C13E93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6227B50-F112-384F-4F78-F1038A40AE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87B22BE-80B1-9F97-80EF-0EFA18876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5D4D-ECEE-3945-ABFE-7AF6E1BFBB5C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A17F814-2E96-E016-685C-937C09D8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A906BCA-EB75-CB1C-4887-F766318D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DB3D5-1BA7-A34B-B44F-2678D3918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6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339DFF4-34BD-0831-9D58-80092182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87AF5ED-5084-F8BC-EDE2-1758C1301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B145752-AB53-B744-99BB-3BC52D8890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FC5D4D-ECEE-3945-ABFE-7AF6E1BFBB5C}" type="datetimeFigureOut">
              <a:rPr lang="nb-NO" smtClean="0"/>
              <a:t>06.03.2024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232985-8466-926B-7544-AEC3FE2D7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58AC9E-C4B8-76C1-8C5D-34DB35C80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2DB3D5-1BA7-A34B-B44F-2678D39188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3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DF284163-ECDA-CEEE-177E-1709315C39C5}"/>
              </a:ext>
            </a:extLst>
          </p:cNvPr>
          <p:cNvGrpSpPr/>
          <p:nvPr/>
        </p:nvGrpSpPr>
        <p:grpSpPr>
          <a:xfrm>
            <a:off x="1974573" y="1007165"/>
            <a:ext cx="4784035" cy="4829983"/>
            <a:chOff x="412084" y="2086785"/>
            <a:chExt cx="3599480" cy="3750363"/>
          </a:xfrm>
        </p:grpSpPr>
        <p:pic>
          <p:nvPicPr>
            <p:cNvPr id="5" name="Bilde 4" descr="Et bilde som inneholder tekst, Font, Grafikk, grafisk design&#10;&#10;Automatisk generert beskrivelse">
              <a:extLst>
                <a:ext uri="{FF2B5EF4-FFF2-40B4-BE49-F238E27FC236}">
                  <a16:creationId xmlns:a16="http://schemas.microsoft.com/office/drawing/2014/main" id="{91392D80-4463-17C2-D408-99F12B68D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5429" y="2086785"/>
              <a:ext cx="3392791" cy="3192429"/>
            </a:xfrm>
            <a:prstGeom prst="rect">
              <a:avLst/>
            </a:prstGeom>
          </p:spPr>
        </p:pic>
        <p:pic>
          <p:nvPicPr>
            <p:cNvPr id="6" name="Bilde 5" descr="Et bilde som inneholder Font, tekst, Grafikk, typografi&#10;&#10;Automatisk generert beskrivelse">
              <a:extLst>
                <a:ext uri="{FF2B5EF4-FFF2-40B4-BE49-F238E27FC236}">
                  <a16:creationId xmlns:a16="http://schemas.microsoft.com/office/drawing/2014/main" id="{1C1783D6-D1F7-B87A-A9D9-946805EB1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084" y="5120894"/>
              <a:ext cx="3599480" cy="716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599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FF3ECAF2-A407-E661-0CE4-670AD34027BE}"/>
              </a:ext>
            </a:extLst>
          </p:cNvPr>
          <p:cNvGrpSpPr/>
          <p:nvPr/>
        </p:nvGrpSpPr>
        <p:grpSpPr>
          <a:xfrm>
            <a:off x="2729949" y="172278"/>
            <a:ext cx="5897216" cy="5738192"/>
            <a:chOff x="6853138" y="1701330"/>
            <a:chExt cx="4157323" cy="4281576"/>
          </a:xfrm>
        </p:grpSpPr>
        <p:pic>
          <p:nvPicPr>
            <p:cNvPr id="5" name="Bilde 4" descr="Et bilde som inneholder sort, mørke&#10;&#10;Automatisk generert beskrivelse">
              <a:extLst>
                <a:ext uri="{FF2B5EF4-FFF2-40B4-BE49-F238E27FC236}">
                  <a16:creationId xmlns:a16="http://schemas.microsoft.com/office/drawing/2014/main" id="{3F4D8220-28B6-E101-A9D7-2B07533FB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3138" y="5155648"/>
              <a:ext cx="4157323" cy="827258"/>
            </a:xfrm>
            <a:prstGeom prst="rect">
              <a:avLst/>
            </a:prstGeom>
          </p:spPr>
        </p:pic>
        <p:pic>
          <p:nvPicPr>
            <p:cNvPr id="6" name="Bilde 5" descr="Et bilde som inneholder sort, mørke&#10;&#10;Automatisk generert beskrivelse">
              <a:extLst>
                <a:ext uri="{FF2B5EF4-FFF2-40B4-BE49-F238E27FC236}">
                  <a16:creationId xmlns:a16="http://schemas.microsoft.com/office/drawing/2014/main" id="{A6BB1461-0C87-1499-4281-17DE99A93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3138" y="1701330"/>
              <a:ext cx="3920067" cy="36885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93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CE3542A5-8345-AF3E-B30A-8A3B60C4CF3F}"/>
              </a:ext>
            </a:extLst>
          </p:cNvPr>
          <p:cNvGrpSpPr/>
          <p:nvPr/>
        </p:nvGrpSpPr>
        <p:grpSpPr>
          <a:xfrm>
            <a:off x="838975" y="1353930"/>
            <a:ext cx="6873789" cy="3602383"/>
            <a:chOff x="5808541" y="2997199"/>
            <a:chExt cx="5452126" cy="2928833"/>
          </a:xfrm>
        </p:grpSpPr>
        <p:pic>
          <p:nvPicPr>
            <p:cNvPr id="5" name="Bilde 4" descr="Et bilde som inneholder sort, mørke&#10;&#10;Automatisk generert beskrivelse">
              <a:extLst>
                <a:ext uri="{FF2B5EF4-FFF2-40B4-BE49-F238E27FC236}">
                  <a16:creationId xmlns:a16="http://schemas.microsoft.com/office/drawing/2014/main" id="{5974926F-EFA1-0DDB-1760-CF893C124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8541" y="2997199"/>
              <a:ext cx="5452126" cy="1930110"/>
            </a:xfrm>
            <a:prstGeom prst="rect">
              <a:avLst/>
            </a:prstGeom>
          </p:spPr>
        </p:pic>
        <p:pic>
          <p:nvPicPr>
            <p:cNvPr id="6" name="Bilde 5" descr="Et bilde som inneholder sort, mørke&#10;&#10;Automatisk generert beskrivelse">
              <a:extLst>
                <a:ext uri="{FF2B5EF4-FFF2-40B4-BE49-F238E27FC236}">
                  <a16:creationId xmlns:a16="http://schemas.microsoft.com/office/drawing/2014/main" id="{1067BEC1-4D96-3FD2-E741-83B0115E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9976" y="4945168"/>
              <a:ext cx="4929256" cy="980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104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8D6E19CC-1C09-64F3-20DF-CA09ABED4B97}"/>
              </a:ext>
            </a:extLst>
          </p:cNvPr>
          <p:cNvGrpSpPr/>
          <p:nvPr/>
        </p:nvGrpSpPr>
        <p:grpSpPr>
          <a:xfrm>
            <a:off x="2452596" y="1243704"/>
            <a:ext cx="6770917" cy="3633096"/>
            <a:chOff x="302744" y="821266"/>
            <a:chExt cx="5451845" cy="2965861"/>
          </a:xfrm>
        </p:grpSpPr>
        <p:pic>
          <p:nvPicPr>
            <p:cNvPr id="5" name="Bilde 4" descr="Et bilde som inneholder Font, Grafikk, grafisk design, tekst&#10;&#10;Automatisk generert beskrivelse">
              <a:extLst>
                <a:ext uri="{FF2B5EF4-FFF2-40B4-BE49-F238E27FC236}">
                  <a16:creationId xmlns:a16="http://schemas.microsoft.com/office/drawing/2014/main" id="{D4D6D964-BE95-319F-C727-0E83E2FDF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744" y="821266"/>
              <a:ext cx="5451845" cy="1930011"/>
            </a:xfrm>
            <a:prstGeom prst="rect">
              <a:avLst/>
            </a:prstGeom>
          </p:spPr>
        </p:pic>
        <p:pic>
          <p:nvPicPr>
            <p:cNvPr id="6" name="Bilde 5" descr="Et bilde som inneholder Font, tekst, typografi, kalligrafi&#10;&#10;Automatisk generert beskrivelse">
              <a:extLst>
                <a:ext uri="{FF2B5EF4-FFF2-40B4-BE49-F238E27FC236}">
                  <a16:creationId xmlns:a16="http://schemas.microsoft.com/office/drawing/2014/main" id="{5C58E654-BF8A-F074-E919-D96DD1915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549" y="2828974"/>
              <a:ext cx="4818031" cy="958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5088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Randi Karin Holmen</dc:creator>
  <cp:lastModifiedBy>Randi Karin Holmen</cp:lastModifiedBy>
  <cp:revision>1</cp:revision>
  <dcterms:created xsi:type="dcterms:W3CDTF">2024-03-06T10:23:25Z</dcterms:created>
  <dcterms:modified xsi:type="dcterms:W3CDTF">2024-03-06T10:35:05Z</dcterms:modified>
</cp:coreProperties>
</file>