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96"/>
  </p:normalViewPr>
  <p:slideViewPr>
    <p:cSldViewPr snapToGrid="0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D8AEA2-D477-D8EA-5F46-EE09A07D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BA07D5-417E-4A5B-F4D5-67986AB8B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7B51B7-5115-1C47-08F8-6180C995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66FCAB-1630-3D3C-9F69-296378ED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917A68-3FF3-8BCE-F5CF-70A88AAE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6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260E1-284A-3EB2-B518-B499A4D9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93F58A-4550-0AC1-CB4E-1394C860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516DAB-F3C8-EF8A-1816-A84249CF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1422CA-0F37-34E4-BA8F-E9A521CE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DDEEEE-F7F3-15A3-9BE0-E2C5DB8B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8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316D10B-A4FE-F1A7-BAA8-585E5905D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BB77FF-6A19-9E52-41B7-1CC483B17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9C62DD-0D55-E7CD-08FA-738CA171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0BC7D7-F3CC-6349-B67C-49454CA0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64F00C-7959-8DBB-F8DF-94FA0523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53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F4BDEE-8A0A-8EAC-B3C2-4A4B054B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A0C648-CAEA-1BEA-1F70-8DB984FC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90653D-468D-840A-7042-FF0A46D3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48AC7E-725F-25D3-14A2-C1B37E26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D32A92-C08E-6D31-AA26-F71565D2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42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3D3FE-9314-4499-050D-967CF6B1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3634BE-7D32-A621-06C0-80E042C58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D746A3-E622-4AF7-3295-0D44F7C2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92841A-7752-7183-3EF7-B279E76F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7ABB11-29F2-8618-E008-598AE6B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0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2E1763-C0AB-8326-26B3-C0688F67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F2F29B-7038-480B-42B1-6E7F0391D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814B4C-29EE-3011-3288-431A8740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7E7901-EE03-138A-15C1-CCB66A23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28B246-5E42-B30E-D792-EB8F7BC2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245304-CBDB-5619-B0CA-169FFABF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BF6D9-5471-1A31-AB87-F8D41CB0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844899-5E74-6F89-3466-71205C7D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AC06BC-B938-8D92-2FFC-116252E8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F4E019-8FE7-3D9E-BD70-FA968F234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5CB8AD6-35B6-045F-3B02-930B678B1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1613E82-63A6-EB23-AC7E-45E49D61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A87323-9DF0-69B8-D7A3-9975C459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FDE043-7FAC-1EBA-2CF8-F546C4C1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8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076AA-3DB8-FDD9-F026-4794488C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41B12C0-369B-BAC9-32A5-70580985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9824EAE-F2C4-F26D-984C-D52F302B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D3BDC1-1DB5-7C16-41A8-66EC932A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4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EC4B5BA-C3B2-284D-4083-8A4680A6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2D0DD19-90D2-6FA5-C089-05D5EB47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660CA8-9416-082B-7950-9BF98F0E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5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C2988A-1476-C4E4-1E63-E413ED59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6129A5-F64C-C41F-BDE5-60A0B239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A6FC86-C7FE-0A5E-9862-445E3550D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45C818-17CA-442C-DDAA-56F039CC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161A7A-1D30-0C81-2EF1-6BFA8F43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343F8C-DE00-0401-D3ED-1AB65F79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85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E79F42-B8E3-3CB9-4CCA-A8D4231E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4AFA643-CC2C-299A-226B-81A0F658F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F5B876-2D98-5D74-BEB2-72E4BBD2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EA70B9-0DFF-D34E-CB36-81F8E1D8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79847B-1DCC-F7E6-9CE5-6DC63C53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702526-C5B4-2209-B432-CE739BBA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3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C465412-5F83-4F51-A9CF-F4E7CF85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B8DE55-9F01-B789-28A9-DE59D8A9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8DF102-62AD-FA64-50CC-7E2737A98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F82FD5-F6ED-F14D-BEB2-EA8D93681BF1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6290CC-AAC8-B783-B8A6-33EE68182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8EF15C-9F34-34B9-6307-04F4F0C3A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973F0-FAE3-2D46-A2E6-8F30B352DA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4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AF1B50C6-3F66-2DD8-E2B3-32A8548F5AB4}"/>
              </a:ext>
            </a:extLst>
          </p:cNvPr>
          <p:cNvGrpSpPr/>
          <p:nvPr/>
        </p:nvGrpSpPr>
        <p:grpSpPr>
          <a:xfrm>
            <a:off x="608729" y="739690"/>
            <a:ext cx="2666177" cy="2689310"/>
            <a:chOff x="608729" y="739690"/>
            <a:chExt cx="2666177" cy="2689310"/>
          </a:xfrm>
        </p:grpSpPr>
        <p:pic>
          <p:nvPicPr>
            <p:cNvPr id="13" name="Bilde 12" descr="Et bilde som inneholder Font, tekst, Grafikk, plakat&#10;&#10;Automatisk generert beskrivelse">
              <a:extLst>
                <a:ext uri="{FF2B5EF4-FFF2-40B4-BE49-F238E27FC236}">
                  <a16:creationId xmlns:a16="http://schemas.microsoft.com/office/drawing/2014/main" id="{FE78964F-A8A1-45B5-2B07-10EE357F0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576" y="739690"/>
              <a:ext cx="2167995" cy="2040466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733CEB0A-2B7B-4670-C476-3929F5613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96" y="2932558"/>
              <a:ext cx="2496842" cy="49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982FA23F-C53E-DDC2-1636-E835254BC299}"/>
                </a:ext>
              </a:extLst>
            </p:cNvPr>
            <p:cNvCxnSpPr>
              <a:cxnSpLocks/>
            </p:cNvCxnSpPr>
            <p:nvPr/>
          </p:nvCxnSpPr>
          <p:spPr>
            <a:xfrm>
              <a:off x="608729" y="2780156"/>
              <a:ext cx="2666177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324767D9-50A8-5487-0FDD-F187A01CBC0F}"/>
              </a:ext>
            </a:extLst>
          </p:cNvPr>
          <p:cNvGrpSpPr/>
          <p:nvPr/>
        </p:nvGrpSpPr>
        <p:grpSpPr>
          <a:xfrm>
            <a:off x="5899702" y="414956"/>
            <a:ext cx="5506381" cy="2733462"/>
            <a:chOff x="5899702" y="414956"/>
            <a:chExt cx="5506381" cy="2733462"/>
          </a:xfrm>
        </p:grpSpPr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FC9FFC82-FBA6-C72B-E54B-969A5EDC6637}"/>
                </a:ext>
              </a:extLst>
            </p:cNvPr>
            <p:cNvCxnSpPr>
              <a:cxnSpLocks/>
            </p:cNvCxnSpPr>
            <p:nvPr/>
          </p:nvCxnSpPr>
          <p:spPr>
            <a:xfrm>
              <a:off x="5899702" y="2220761"/>
              <a:ext cx="550638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22" name="Bilde 21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898854BD-3630-B667-9A17-56699A1F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9702" y="414956"/>
              <a:ext cx="5354722" cy="1652831"/>
            </a:xfrm>
            <a:prstGeom prst="rect">
              <a:avLst/>
            </a:prstGeom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9F14EE88-446B-FCCC-CBC7-DF3E602FC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901" y="2335576"/>
              <a:ext cx="4135275" cy="81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25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30C83DF4-C3A1-B7B0-E22D-5B6776D645F8}"/>
              </a:ext>
            </a:extLst>
          </p:cNvPr>
          <p:cNvGrpSpPr/>
          <p:nvPr/>
        </p:nvGrpSpPr>
        <p:grpSpPr>
          <a:xfrm>
            <a:off x="787831" y="918883"/>
            <a:ext cx="3268133" cy="3850592"/>
            <a:chOff x="787831" y="918883"/>
            <a:chExt cx="3268133" cy="3850592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79F84662-7651-F57F-A2A6-E85C2D9AE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31" y="4119678"/>
              <a:ext cx="3268133" cy="649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Bilde 8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C9A4178A-4C2A-04B9-D6AA-9F02CD903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232" y="918883"/>
              <a:ext cx="3217333" cy="3028078"/>
            </a:xfrm>
            <a:prstGeom prst="rect">
              <a:avLst/>
            </a:prstGeom>
          </p:spPr>
        </p:pic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6C09444B-116D-AEF3-1204-558040D12D1B}"/>
              </a:ext>
            </a:extLst>
          </p:cNvPr>
          <p:cNvGrpSpPr/>
          <p:nvPr/>
        </p:nvGrpSpPr>
        <p:grpSpPr>
          <a:xfrm>
            <a:off x="4856220" y="1008820"/>
            <a:ext cx="6610434" cy="3435757"/>
            <a:chOff x="4856220" y="1008820"/>
            <a:chExt cx="6610434" cy="343575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F71FD552-15F0-D39C-1D21-295BEB225EDA}"/>
                </a:ext>
              </a:extLst>
            </p:cNvPr>
            <p:cNvCxnSpPr>
              <a:cxnSpLocks/>
            </p:cNvCxnSpPr>
            <p:nvPr/>
          </p:nvCxnSpPr>
          <p:spPr>
            <a:xfrm>
              <a:off x="4856220" y="3265021"/>
              <a:ext cx="6610434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12" name="Bilde 11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0528B71C-CCFE-B1D5-D953-005E96D8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220" y="1008820"/>
              <a:ext cx="6428367" cy="2065073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2F71E1BB-1E40-F037-3A29-EE9EB6A6A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331" y="3429000"/>
              <a:ext cx="4964416" cy="101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8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Randi Karin Holmen</dc:creator>
  <cp:lastModifiedBy>Randi Karin Holmen</cp:lastModifiedBy>
  <cp:revision>2</cp:revision>
  <dcterms:created xsi:type="dcterms:W3CDTF">2024-03-06T10:48:09Z</dcterms:created>
  <dcterms:modified xsi:type="dcterms:W3CDTF">2024-04-10T11:05:16Z</dcterms:modified>
</cp:coreProperties>
</file>